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90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61110F-1B65-4880-9FC3-97B8B1BC1A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15D5AF-2688-44DF-926E-0C52D73CC4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775E34-A314-4070-98EB-BB4A455B84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D9751-67FD-488C-8240-D6B7B6316281}" type="datetimeFigureOut">
              <a:rPr lang="en-US" smtClean="0"/>
              <a:t>1/14/2020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312431-7CAB-4BD7-81E3-32B87ECCFE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6A4126-1C56-45FC-8215-70C9CBA866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0C266-9A41-4125-B092-BAB9075460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5288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64EE30-2E15-4318-9722-4376E2306A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83FF7EE-FE3E-4E68-908E-1683E309F6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4792D8-ABED-4FC9-86A4-E5F9483EF2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D9751-67FD-488C-8240-D6B7B6316281}" type="datetimeFigureOut">
              <a:rPr lang="en-US" smtClean="0"/>
              <a:t>1/14/2020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69986E-7D51-4529-AEFD-EBFF4CBE85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185D6E-8A15-4C60-A3A4-AAD4A2F63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0C266-9A41-4125-B092-BAB9075460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5361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6C35CA7-C23E-494B-BA2A-2F9A23F7489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05C84E9-5405-4DD6-925B-5654850C5F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C402A0-BBCA-406E-BAF6-C996EA38E7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D9751-67FD-488C-8240-D6B7B6316281}" type="datetimeFigureOut">
              <a:rPr lang="en-US" smtClean="0"/>
              <a:t>1/14/2020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148D17-EA33-436D-8611-2E141F619C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CB3EEA-42C6-4401-A170-E73FF80401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0C266-9A41-4125-B092-BAB9075460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797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8CE4F3-F7FF-4DE6-94FD-B1E97B320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E7E2A0-7AF9-4868-93B9-84171D508B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9F9830-43B9-4015-8472-9C960060DE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D9751-67FD-488C-8240-D6B7B6316281}" type="datetimeFigureOut">
              <a:rPr lang="en-US" smtClean="0"/>
              <a:t>1/14/2020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150990-86B0-416E-AB8B-44F4C10621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B398BF-5409-4959-922D-9C002FEFAF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0C266-9A41-4125-B092-BAB9075460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6316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2558F-A47F-4F5D-9DD5-57684A43EB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E11A37-C8CE-48B9-8F32-EDEAACD804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681C88-6CAF-4D13-B3A8-496345D9F4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D9751-67FD-488C-8240-D6B7B6316281}" type="datetimeFigureOut">
              <a:rPr lang="en-US" smtClean="0"/>
              <a:t>1/14/2020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73453C-3AE1-4084-BBC2-81AECCF382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51E71F-20B2-420C-9A3F-195E6E623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0C266-9A41-4125-B092-BAB9075460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2104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3FC3D-FC44-4851-B14C-73774014A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E0F4E6-6935-4974-A6D7-CC09A62580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986EB3-B0B8-4BCC-92A3-DC9A311D7B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E882D2-2662-40BF-A9D9-EDF439FBB2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D9751-67FD-488C-8240-D6B7B6316281}" type="datetimeFigureOut">
              <a:rPr lang="en-US" smtClean="0"/>
              <a:t>1/14/2020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40E1F1-D5BC-472B-876B-229A692CA2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F2332C-47C3-487F-BD01-BA33D7730F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0C266-9A41-4125-B092-BAB9075460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750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73D4E-4A26-4598-804E-3555469B2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9E3A4C-DD9A-4327-B43F-027DE0F0EE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9B449F-CF24-4D7F-AB25-7F8FD4D313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5EA459F-D59F-405D-8725-3CD18E8211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748933-4A37-4803-BA3F-E90F4B0345C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6FAA882-AE69-4C8E-A84C-295BC4866E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D9751-67FD-488C-8240-D6B7B6316281}" type="datetimeFigureOut">
              <a:rPr lang="en-US" smtClean="0"/>
              <a:t>1/14/2020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9411526-7600-4E35-8F1F-0749160312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C6535FA-B32E-488C-A360-1A71F081F1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0C266-9A41-4125-B092-BAB9075460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29194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898903-DF8A-45C3-A531-E779CEFCA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A59431-C3C8-4C7E-9250-132D281FAF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D9751-67FD-488C-8240-D6B7B6316281}" type="datetimeFigureOut">
              <a:rPr lang="en-US" smtClean="0"/>
              <a:t>1/14/2020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D250AC-77AD-41F1-B35E-A55F94F9E4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3440E3-C3EB-4ACD-A6E2-E72D5D26D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0C266-9A41-4125-B092-BAB9075460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1071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ACDAD1C-06D1-4B31-B709-2D68C4682D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D9751-67FD-488C-8240-D6B7B6316281}" type="datetimeFigureOut">
              <a:rPr lang="en-US" smtClean="0"/>
              <a:t>1/14/2020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4E081BE-35C1-4082-8C88-214E75F9A0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C0153F-F418-4A95-B66B-52A8A6B12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0C266-9A41-4125-B092-BAB9075460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1710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08AB5-2172-4C86-AA92-7C0EA9E63C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35EA9A-2ADD-4C79-8CC9-5EBCBF2462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732278-4717-405D-B747-E03291E838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0FD34C-811F-4272-A0CD-2202C61142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D9751-67FD-488C-8240-D6B7B6316281}" type="datetimeFigureOut">
              <a:rPr lang="en-US" smtClean="0"/>
              <a:t>1/14/2020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950C2C-DA59-4012-9A25-094BC5B766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3F29FE-E822-4D49-8C3D-3E1C82B34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0C266-9A41-4125-B092-BAB9075460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4341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25216F-316A-45E9-ACB8-93AA3D2D7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9D4DCA0-DB77-4D1A-A301-7D638D9A99E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B9AFDC-5A80-4789-B97E-5DB135F510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E0844D-9B8C-4A5B-AC0E-DB0E661C0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D9751-67FD-488C-8240-D6B7B6316281}" type="datetimeFigureOut">
              <a:rPr lang="en-US" smtClean="0"/>
              <a:t>1/14/2020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11C95A-37EC-43C0-AC1A-C2FCED0CFB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0D61CD-3F90-442F-8682-B81D645A1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0C266-9A41-4125-B092-BAB9075460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5235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759C4F5-E52F-4391-8B67-01A093315C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7B9FA9-B3AB-48C2-BFDF-93E674181D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AEEFFE-2EFC-4246-8AEE-7170DC3050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3D9751-67FD-488C-8240-D6B7B6316281}" type="datetimeFigureOut">
              <a:rPr lang="en-US" smtClean="0"/>
              <a:t>1/14/2020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DC8644-221E-452E-8C72-4B22DDE715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92DA41-3585-4904-BC01-DCD4CFD849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80C266-9A41-4125-B092-BAB9075460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6142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114550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CA0BD6-29AB-4C48-94EC-07B8EE6C58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433E2C-EED3-418B-BA75-C60161517D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7773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9251C9-A991-4231-A539-9D2CBA7C2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DE4457-87DB-418E-81F9-F351686BB3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8168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78C828-1466-4353-9AEB-FFF6B1E96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F66BC0-0153-4543-92CE-62C87EEFC2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2642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BB0F2-E41E-4B9E-9AFB-35076EC8C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93651A-6A4E-4F28-894A-89C7887BBF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4492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337914-2DAC-48DD-B235-F49681205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B36DC9-A5AC-4AAA-A3F5-2AA93F8FC6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6087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D7FD8-128A-4953-9FB6-E715EB6E05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AC92AC-527B-4567-97C6-80965EA131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0414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A41E12-01B7-46B4-8C70-3377BE8E19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E8CB02-8A66-4F63-91D2-B77B241EBD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5848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FAAA05-85BD-4C0A-9408-C6A0E7157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E08BF7-189C-437B-B411-EB37634BBB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4356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049FD1-4D0B-41AB-BE5F-DB02B4C979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F9679B-2081-4C46-A8DC-B0B9A53A64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44159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7223B2-99CA-4C26-B473-ECDE7B7CC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8B9621-929A-4BD6-8123-040D243C0E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4295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creepy meme&quot;">
            <a:extLst>
              <a:ext uri="{FF2B5EF4-FFF2-40B4-BE49-F238E27FC236}">
                <a16:creationId xmlns:a16="http://schemas.microsoft.com/office/drawing/2014/main" id="{4F03B91C-C79B-466B-9B45-5836FE60B9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1865" y="284838"/>
            <a:ext cx="9008269" cy="511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B5DADE8-FD5E-475A-B47F-C3403D180688}"/>
              </a:ext>
            </a:extLst>
          </p:cNvPr>
          <p:cNvSpPr txBox="1"/>
          <p:nvPr/>
        </p:nvSpPr>
        <p:spPr>
          <a:xfrm>
            <a:off x="4162425" y="5734050"/>
            <a:ext cx="40517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Please Don’t Be Creepy</a:t>
            </a:r>
          </a:p>
        </p:txBody>
      </p:sp>
    </p:spTree>
    <p:extLst>
      <p:ext uri="{BB962C8B-B14F-4D97-AF65-F5344CB8AC3E}">
        <p14:creationId xmlns:p14="http://schemas.microsoft.com/office/powerpoint/2010/main" val="15720423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D1FDC-A2B0-4B7B-8A22-5C9C487430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703BC7-FE23-4922-AC58-60F77D2C06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1626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00619F-08C8-48CB-A594-7AFFE69D2B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69E1F0-E148-40A6-B3EE-6337B47C4C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3117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CDFF3-F7FB-4085-8EDE-E0E97EAEF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81DCD8-149B-47C9-8934-57326269A5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6046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411DF-34CE-43D2-8F9B-6D104D2D2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26663E-0B6B-4287-BC9E-B4B7D5EC28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0243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CDEA81-6B23-4A03-ADC6-90F610BBF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C7AA17-3EA0-4099-8570-363AA621D4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862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7F5259-2E34-454D-BCDE-19097B8DC4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A519FF-9A8F-4A17-9369-88DAE332E4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0786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24697-3BCD-4C82-922B-48B297CE9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EDE149-AF42-4A07-BB24-5BE1F16887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0159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24697-3BCD-4C82-922B-48B297CE9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EDE149-AF42-4A07-BB24-5BE1F16887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8140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BA720-9F82-42A2-85A6-462395477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512777-5B06-430C-B8F9-E69A5D344E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8990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CD0607-9012-4E99-ACDF-46A07FEEEA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946C6C-AEE1-4570-A375-25A3F818E9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3230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5A6CE1-6BBA-41A6-9AD8-EAD91C77A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9C6A3F-F002-4B27-846B-5E08CF4481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70067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D3F3F-52DC-4AE3-9808-BD7FC6EC7A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41A505-9845-4F86-BFEF-CDB404DAF9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7106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B8E575-EDB1-42F8-AAA0-9C2508C1E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888CC4-46EC-4C57-94F0-65442B4C1B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4836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46DDA-DE39-4C12-9896-A6DB185AFD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B809B1-41D2-42F7-9113-A0EDB7576E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4269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7E1D46-9804-4D88-A322-130D9A445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B91D6D-6C25-4AA0-853A-98175EA671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7160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9906F0-839E-4299-9FCD-CF6A08563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BCBCB8-E983-4288-8F86-8696568EFF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9191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81BE43-9AB0-4D3E-9D10-3C9059BC8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22D4E0-B48C-4C2F-9D6F-C8D1FE17A1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613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6E619-7D49-47BB-8321-2FDC2242C2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B122FD-FCA1-4C81-964C-DDB915A17B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1232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3F874-E9AB-4D23-A20D-5E4FA2F09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5F9643-893F-44CE-9576-2E63ADCE3A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78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BD6A3-1E9C-43C3-A05A-F89638891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0F9DFC-22AF-4B2D-A6CD-3F7A9BCE86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2655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F35276-3029-412F-AAEE-6FE0AE7D04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6910E2-C26F-4D56-8213-E4F7190527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23116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8297DB-8C18-4465-8A72-5E43F878E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8ED85-10ED-4F25-9778-6ACCEBB772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7646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C3662-A4B4-4CC5-BFDD-CB3A6477F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E73A87-A836-4A00-9366-115CC22327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5960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5911</TotalTime>
  <Words>4</Words>
  <Application>Microsoft Office PowerPoint</Application>
  <PresentationFormat>Widescreen</PresentationFormat>
  <Paragraphs>1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Rae Baker</dc:creator>
  <cp:lastModifiedBy>Rae Baker</cp:lastModifiedBy>
  <cp:revision>8</cp:revision>
  <dcterms:created xsi:type="dcterms:W3CDTF">2020-01-10T02:46:43Z</dcterms:created>
  <dcterms:modified xsi:type="dcterms:W3CDTF">2020-01-15T02:09:24Z</dcterms:modified>
</cp:coreProperties>
</file>